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91" r:id="rId19"/>
    <p:sldId id="292" r:id="rId20"/>
    <p:sldId id="273" r:id="rId21"/>
    <p:sldId id="294" r:id="rId22"/>
    <p:sldId id="29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91"/>
            <p14:sldId id="292"/>
            <p14:sldId id="273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7066FC-7108-4814-ACCB-C0D3AC167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1356</Words>
  <Application>Microsoft Office PowerPoint</Application>
  <PresentationFormat>Широкоэкранный</PresentationFormat>
  <Paragraphs>187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Алгоритм работы спутника</vt:lpstr>
      <vt:lpstr>Плата спутника</vt:lpstr>
      <vt:lpstr>Расчет энергопотребления</vt:lpstr>
      <vt:lpstr>Расчет полета в Openrocket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62</cp:revision>
  <dcterms:created xsi:type="dcterms:W3CDTF">2021-05-12T12:31:56Z</dcterms:created>
  <dcterms:modified xsi:type="dcterms:W3CDTF">2021-10-22T11:03:24Z</dcterms:modified>
</cp:coreProperties>
</file>